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1" r:id="rId2"/>
    <p:sldId id="292" r:id="rId3"/>
    <p:sldId id="293" r:id="rId4"/>
    <p:sldId id="294" r:id="rId5"/>
    <p:sldId id="295" r:id="rId6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4568A9E-3419-4082-9854-00F9249FFBB6}">
          <p14:sldIdLst>
            <p14:sldId id="291"/>
            <p14:sldId id="292"/>
            <p14:sldId id="293"/>
            <p14:sldId id="294"/>
            <p14:sldId id="29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BE7F2-45D6-492A-92F6-6F47412CD61B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F2758-4CE3-429A-9AC4-6F044747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F70A7-25B9-45C1-A52C-E2F9B7C9C78C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73516"/>
            <a:ext cx="7435436" cy="2760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30BF1-5638-489E-B7A8-836F1FB87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47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34113" y="0"/>
                <a:ext cx="10882184" cy="59429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11/26/18							   Bell Work</a:t>
                </a:r>
              </a:p>
              <a:p>
                <a:r>
                  <a:rPr lang="en-US" sz="2800" dirty="0"/>
                  <a:t>	Write and answer the following questions.</a:t>
                </a:r>
              </a:p>
              <a:p>
                <a:endParaRPr lang="en-US" sz="3200" dirty="0">
                  <a:solidFill>
                    <a:srgbClr val="0070C0"/>
                  </a:solidFill>
                </a:endParaRPr>
              </a:p>
              <a:p>
                <a:r>
                  <a:rPr lang="en-US" sz="3200" dirty="0">
                    <a:solidFill>
                      <a:srgbClr val="0070C0"/>
                    </a:solidFill>
                  </a:rPr>
                  <a:t>Simplify the following expressions. No Decimals.</a:t>
                </a:r>
              </a:p>
              <a:p>
                <a:endParaRPr lang="en-US" sz="3200" dirty="0">
                  <a:solidFill>
                    <a:srgbClr val="0070C0"/>
                  </a:solidFill>
                </a:endParaRPr>
              </a:p>
              <a:p>
                <a:endParaRPr lang="en-US" sz="3200" dirty="0">
                  <a:solidFill>
                    <a:srgbClr val="0070C0"/>
                  </a:solidFill>
                </a:endParaRPr>
              </a:p>
              <a:p>
                <a:endParaRPr lang="en-US" sz="3200" dirty="0">
                  <a:solidFill>
                    <a:srgbClr val="0070C0"/>
                  </a:solidFill>
                </a:endParaRPr>
              </a:p>
              <a:p>
                <a:endParaRPr lang="en-US" sz="3200" dirty="0">
                  <a:solidFill>
                    <a:srgbClr val="0070C0"/>
                  </a:solidFill>
                </a:endParaRPr>
              </a:p>
              <a:p>
                <a:endParaRPr lang="en-US" sz="3200" dirty="0">
                  <a:solidFill>
                    <a:srgbClr val="0070C0"/>
                  </a:solidFill>
                </a:endParaRPr>
              </a:p>
              <a:p>
                <a:r>
                  <a:rPr lang="en-US" sz="3200" dirty="0">
                    <a:solidFill>
                      <a:srgbClr val="0070C0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400</m:t>
                        </m:r>
                        <m:sSup>
                          <m:sSupPr>
                            <m:ctrlPr>
                              <a:rPr lang="en-US" sz="32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rad>
                    <m:r>
                      <a:rPr lang="en-US" sz="32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</a:rPr>
                  <a:t>				5. 	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  <m:sSup>
                          <m:sSupPr>
                            <m:ctrlPr>
                              <a:rPr lang="en-US" sz="32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  <m:r>
                      <a:rPr lang="en-US" sz="32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</a:rPr>
                  <a:t>	</a:t>
                </a:r>
              </a:p>
              <a:p>
                <a:endParaRPr lang="en-US" sz="3200" dirty="0">
                  <a:solidFill>
                    <a:srgbClr val="0070C0"/>
                  </a:solidFill>
                </a:endParaRPr>
              </a:p>
              <a:p>
                <a:r>
                  <a:rPr lang="en-US" sz="3200" dirty="0">
                    <a:solidFill>
                      <a:srgbClr val="0070C0"/>
                    </a:solidFill>
                  </a:rPr>
                  <a:t>							</a:t>
                </a:r>
                <a:r>
                  <a:rPr lang="en-US" sz="3200" dirty="0"/>
                  <a:t>				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113" y="0"/>
                <a:ext cx="10882184" cy="5942909"/>
              </a:xfrm>
              <a:prstGeom prst="rect">
                <a:avLst/>
              </a:prstGeom>
              <a:blipFill>
                <a:blip r:embed="rId2"/>
                <a:stretch>
                  <a:fillRect l="-1457" t="-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7246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34113" y="0"/>
                <a:ext cx="10882184" cy="40823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11/27/18							   Bell Work</a:t>
                </a:r>
              </a:p>
              <a:p>
                <a:r>
                  <a:rPr lang="en-US" sz="2800" dirty="0"/>
                  <a:t>	Write and answer the following questions.</a:t>
                </a:r>
              </a:p>
              <a:p>
                <a:endParaRPr lang="en-US" sz="3200" dirty="0">
                  <a:solidFill>
                    <a:srgbClr val="0070C0"/>
                  </a:solidFill>
                </a:endParaRPr>
              </a:p>
              <a:p>
                <a:r>
                  <a:rPr lang="en-US" sz="3200" dirty="0">
                    <a:solidFill>
                      <a:srgbClr val="0070C0"/>
                    </a:solidFill>
                  </a:rPr>
                  <a:t>Simplify the following expressions. No Decimals.</a:t>
                </a:r>
              </a:p>
              <a:p>
                <a:endParaRPr lang="en-US" sz="3200" dirty="0">
                  <a:solidFill>
                    <a:srgbClr val="0070C0"/>
                  </a:solidFill>
                </a:endParaRPr>
              </a:p>
              <a:p>
                <a:r>
                  <a:rPr lang="en-US" sz="3200" dirty="0">
                    <a:solidFill>
                      <a:srgbClr val="0070C0"/>
                    </a:solidFill>
                  </a:rPr>
                  <a:t>1.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252</m:t>
                        </m:r>
                        <m:sSup>
                          <m:sSupPr>
                            <m:ctrlPr>
                              <a:rPr lang="en-US" sz="32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𝑝𝑞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rad>
                    <m:r>
                      <a:rPr lang="en-US" sz="32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</a:rPr>
                  <a:t>							2. 	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  <m:sSup>
                          <m:sSupPr>
                            <m:ctrlPr>
                              <a:rPr lang="en-US" sz="32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rad>
                    <m:r>
                      <a:rPr lang="en-US" sz="32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</a:rPr>
                  <a:t>	</a:t>
                </a:r>
              </a:p>
              <a:p>
                <a:endParaRPr lang="en-US" sz="3200" dirty="0">
                  <a:solidFill>
                    <a:srgbClr val="0070C0"/>
                  </a:solidFill>
                </a:endParaRPr>
              </a:p>
              <a:p>
                <a:r>
                  <a:rPr lang="en-US" sz="3200" dirty="0">
                    <a:solidFill>
                      <a:srgbClr val="0070C0"/>
                    </a:solidFill>
                  </a:rPr>
                  <a:t>							</a:t>
                </a:r>
                <a:r>
                  <a:rPr lang="en-US" sz="3200" dirty="0"/>
                  <a:t>				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113" y="0"/>
                <a:ext cx="10882184" cy="4082336"/>
              </a:xfrm>
              <a:prstGeom prst="rect">
                <a:avLst/>
              </a:prstGeom>
              <a:blipFill>
                <a:blip r:embed="rId2"/>
                <a:stretch>
                  <a:fillRect l="-1457" t="-13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2045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34113" y="0"/>
                <a:ext cx="10882184" cy="68634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11/28/18							   Bell Work</a:t>
                </a:r>
              </a:p>
              <a:p>
                <a:r>
                  <a:rPr lang="en-US" sz="2800" dirty="0"/>
                  <a:t>	Write and answer the following questions.</a:t>
                </a:r>
              </a:p>
              <a:p>
                <a:endParaRPr lang="en-US" sz="3200" dirty="0">
                  <a:solidFill>
                    <a:srgbClr val="0070C0"/>
                  </a:solidFill>
                </a:endParaRPr>
              </a:p>
              <a:p>
                <a:r>
                  <a:rPr lang="en-US" sz="3200" dirty="0">
                    <a:solidFill>
                      <a:srgbClr val="0070C0"/>
                    </a:solidFill>
                  </a:rPr>
                  <a:t>Consider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</a:rPr>
                  <a:t>. Evaluate the function for each given value.</a:t>
                </a:r>
              </a:p>
              <a:p>
                <a:endParaRPr lang="en-US" sz="3200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3200" b="0" dirty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eriod"/>
                </a:pPr>
                <a:endParaRPr lang="en-US" sz="3200" dirty="0">
                  <a:solidFill>
                    <a:srgbClr val="0070C0"/>
                  </a:solidFill>
                </a:endParaRPr>
              </a:p>
              <a:p>
                <a:r>
                  <a:rPr lang="en-US" sz="3200" dirty="0">
                    <a:solidFill>
                      <a:srgbClr val="0070C0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3200" dirty="0">
                  <a:solidFill>
                    <a:srgbClr val="0070C0"/>
                  </a:solidFill>
                </a:endParaRPr>
              </a:p>
              <a:p>
                <a:endParaRPr lang="en-US" sz="3200" dirty="0">
                  <a:solidFill>
                    <a:srgbClr val="0070C0"/>
                  </a:solidFill>
                </a:endParaRPr>
              </a:p>
              <a:p>
                <a:r>
                  <a:rPr lang="en-US" sz="3200" dirty="0">
                    <a:solidFill>
                      <a:srgbClr val="0070C0"/>
                    </a:solidFill>
                  </a:rPr>
                  <a:t>3.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3200" dirty="0">
                  <a:solidFill>
                    <a:srgbClr val="0070C0"/>
                  </a:solidFill>
                </a:endParaRPr>
              </a:p>
              <a:p>
                <a:endParaRPr lang="en-US" sz="3200" dirty="0">
                  <a:solidFill>
                    <a:srgbClr val="0070C0"/>
                  </a:solidFill>
                </a:endParaRPr>
              </a:p>
              <a:p>
                <a:r>
                  <a:rPr lang="en-US" sz="3200" dirty="0">
                    <a:solidFill>
                      <a:srgbClr val="0070C0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3200" dirty="0">
                  <a:solidFill>
                    <a:srgbClr val="0070C0"/>
                  </a:solidFill>
                </a:endParaRPr>
              </a:p>
              <a:p>
                <a:r>
                  <a:rPr lang="en-US" sz="3200" dirty="0">
                    <a:solidFill>
                      <a:srgbClr val="0070C0"/>
                    </a:solidFill>
                  </a:rPr>
                  <a:t>							</a:t>
                </a:r>
                <a:r>
                  <a:rPr lang="en-US" sz="3200" dirty="0"/>
                  <a:t>				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113" y="0"/>
                <a:ext cx="10882184" cy="6863417"/>
              </a:xfrm>
              <a:prstGeom prst="rect">
                <a:avLst/>
              </a:prstGeom>
              <a:blipFill>
                <a:blip r:embed="rId2"/>
                <a:stretch>
                  <a:fillRect l="-1457" t="-7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739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877310" y="0"/>
                <a:ext cx="10602097" cy="26692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11/29/18						Bell Work</a:t>
                </a:r>
              </a:p>
              <a:p>
                <a:r>
                  <a:rPr lang="en-US" dirty="0"/>
                  <a:t>	Write and answer the following questions.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												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	</a:t>
                </a:r>
                <a:r>
                  <a:rPr lang="en-US" sz="2800" b="1" dirty="0">
                    <a:solidFill>
                      <a:srgbClr val="0070C0"/>
                    </a:solidFill>
                  </a:rPr>
                  <a:t>Graph the function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US" sz="2800" b="1" dirty="0">
                    <a:solidFill>
                      <a:srgbClr val="0070C0"/>
                    </a:solidFill>
                  </a:rPr>
                  <a:t> on the provided graph.</a:t>
                </a: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310" y="0"/>
                <a:ext cx="10602097" cy="2669257"/>
              </a:xfrm>
              <a:prstGeom prst="rect">
                <a:avLst/>
              </a:prstGeom>
              <a:blipFill>
                <a:blip r:embed="rId2"/>
                <a:stretch>
                  <a:fillRect l="-518" t="-1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020432" y="24466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FAE12ED-9A9D-40C2-8DD1-D83BA0FC6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063499"/>
              </p:ext>
            </p:extLst>
          </p:nvPr>
        </p:nvGraphicFramePr>
        <p:xfrm>
          <a:off x="1068774" y="2003181"/>
          <a:ext cx="2681106" cy="4540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0553">
                  <a:extLst>
                    <a:ext uri="{9D8B030D-6E8A-4147-A177-3AD203B41FA5}">
                      <a16:colId xmlns:a16="http://schemas.microsoft.com/office/drawing/2014/main" val="197608433"/>
                    </a:ext>
                  </a:extLst>
                </a:gridCol>
                <a:gridCol w="1340553">
                  <a:extLst>
                    <a:ext uri="{9D8B030D-6E8A-4147-A177-3AD203B41FA5}">
                      <a16:colId xmlns:a16="http://schemas.microsoft.com/office/drawing/2014/main" val="1331240838"/>
                    </a:ext>
                  </a:extLst>
                </a:gridCol>
              </a:tblGrid>
              <a:tr h="5675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f(x)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976276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407682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595504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01237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7613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111548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055941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rgbClr val="0070C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73231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EB86696-C04D-4C0D-AE7C-2702BB53C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6587" y="1638737"/>
            <a:ext cx="4781550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245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768253" y="-92302"/>
                <a:ext cx="10602097" cy="29983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11/30/18						Bell Work</a:t>
                </a:r>
              </a:p>
              <a:p>
                <a:r>
                  <a:rPr lang="en-US" dirty="0"/>
                  <a:t>	Write and answer the following questions.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	</a:t>
                </a:r>
                <a:r>
                  <a:rPr lang="en-US" sz="2800" b="1" dirty="0">
                    <a:solidFill>
                      <a:srgbClr val="0070C0"/>
                    </a:solidFill>
                  </a:rPr>
                  <a:t>Graph our function from yesterday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70C0"/>
                    </a:solidFill>
                  </a:rPr>
                  <a:t> on the provided graph.</a:t>
                </a: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  <a:p>
                <a:endParaRPr lang="en-US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253" y="-92302"/>
                <a:ext cx="10602097" cy="2998321"/>
              </a:xfrm>
              <a:prstGeom prst="rect">
                <a:avLst/>
              </a:prstGeom>
              <a:blipFill>
                <a:blip r:embed="rId2"/>
                <a:stretch>
                  <a:fillRect l="-1150" t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020432" y="24466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9289FF-005B-438E-AE44-F9229C82AD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253" y="2681605"/>
            <a:ext cx="4115157" cy="27434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6C07F8-3FC3-45B5-B055-FCE2AB3B2D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1912" y="1141951"/>
            <a:ext cx="4062878" cy="571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70423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80257</TotalTime>
  <Words>20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Cambria Math</vt:lpstr>
      <vt:lpstr>Franklin Gothic Book</vt:lpstr>
      <vt:lpstr>Crop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Rutherford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</dc:title>
  <dc:creator>Reid Woods</dc:creator>
  <cp:lastModifiedBy>Reid Woods</cp:lastModifiedBy>
  <cp:revision>181</cp:revision>
  <cp:lastPrinted>2018-11-09T15:31:25Z</cp:lastPrinted>
  <dcterms:created xsi:type="dcterms:W3CDTF">2016-02-16T12:43:58Z</dcterms:created>
  <dcterms:modified xsi:type="dcterms:W3CDTF">2018-11-30T13:11:56Z</dcterms:modified>
</cp:coreProperties>
</file>