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568A9E-3419-4082-9854-00F9249FFBB6}">
          <p14:sldIdLst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E7F2-45D6-492A-92F6-6F47412CD61B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2758-4CE3-429A-9AC4-6F044747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F70A7-25B9-45C1-A52C-E2F9B7C9C78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0BF1-5638-489E-B7A8-836F1FB87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4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50223" y="0"/>
                <a:ext cx="10882184" cy="6006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11/20/18							   Bell Work</a:t>
                </a:r>
              </a:p>
              <a:p>
                <a:r>
                  <a:rPr lang="en-US" sz="2800" dirty="0"/>
                  <a:t>	Write and answer the following questions.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Simplify the following expressions. No Decimals.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1.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121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					2.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				3.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>
                  <a:solidFill>
                    <a:srgbClr val="0070C0"/>
                  </a:solidFill>
                </a:endParaRPr>
              </a:p>
              <a:p>
                <a:pPr marL="514350" indent="-514350">
                  <a:buFontTx/>
                  <a:buAutoNum type="arabicPeriod"/>
                </a:pPr>
                <a:endParaRPr lang="en-US" sz="3200" dirty="0">
                  <a:solidFill>
                    <a:srgbClr val="0070C0"/>
                  </a:solidFill>
                </a:endParaRPr>
              </a:p>
              <a:p>
                <a:pPr marL="514350" indent="-514350">
                  <a:buFontTx/>
                  <a:buAutoNum type="arabicPeriod"/>
                </a:pPr>
                <a:endParaRPr lang="en-US" sz="3200" dirty="0">
                  <a:solidFill>
                    <a:srgbClr val="0070C0"/>
                  </a:solidFill>
                </a:endParaRPr>
              </a:p>
              <a:p>
                <a:pPr marL="514350" indent="-514350">
                  <a:buFontTx/>
                  <a:buAutoNum type="arabicPeriod"/>
                </a:pPr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				5. 	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rad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	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							</a:t>
                </a:r>
                <a:r>
                  <a:rPr lang="en-US" sz="3200" dirty="0"/>
                  <a:t>				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223" y="0"/>
                <a:ext cx="10882184" cy="6006260"/>
              </a:xfrm>
              <a:prstGeom prst="rect">
                <a:avLst/>
              </a:prstGeom>
              <a:blipFill>
                <a:blip r:embed="rId2"/>
                <a:stretch>
                  <a:fillRect l="-1457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24622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75886</TotalTime>
  <Words>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 Math</vt:lpstr>
      <vt:lpstr>Franklin Gothic Book</vt:lpstr>
      <vt:lpstr>Crop</vt:lpstr>
      <vt:lpstr>PowerPoint Presentation</vt:lpstr>
    </vt:vector>
  </TitlesOfParts>
  <Company>Rutherford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Reid Woods</dc:creator>
  <cp:lastModifiedBy>Reid Woods</cp:lastModifiedBy>
  <cp:revision>174</cp:revision>
  <cp:lastPrinted>2018-11-09T15:31:25Z</cp:lastPrinted>
  <dcterms:created xsi:type="dcterms:W3CDTF">2016-02-16T12:43:58Z</dcterms:created>
  <dcterms:modified xsi:type="dcterms:W3CDTF">2018-11-20T21:44:41Z</dcterms:modified>
</cp:coreProperties>
</file>