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8" r:id="rId2"/>
    <p:sldId id="289" r:id="rId3"/>
    <p:sldId id="290" r:id="rId4"/>
    <p:sldId id="291" r:id="rId5"/>
    <p:sldId id="292" r:id="rId6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568A9E-3419-4082-9854-00F9249FFBB6}">
          <p14:sldIdLst>
            <p14:sldId id="288"/>
            <p14:sldId id="289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E7F2-45D6-492A-92F6-6F47412CD61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2758-4CE3-429A-9AC4-6F044747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F70A7-25B9-45C1-A52C-E2F9B7C9C78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0BF1-5638-489E-B7A8-836F1FB87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4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85699" y="197145"/>
                <a:ext cx="10602097" cy="264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11/12/18						Bell Work</a:t>
                </a:r>
              </a:p>
              <a:p>
                <a:r>
                  <a:rPr lang="en-US" dirty="0"/>
                  <a:t>	Write and answer the following questions.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											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Graph the function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on the provided graph.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99" y="197145"/>
                <a:ext cx="10602097" cy="2646878"/>
              </a:xfrm>
              <a:prstGeom prst="rect">
                <a:avLst/>
              </a:prstGeom>
              <a:blipFill>
                <a:blip r:embed="rId2"/>
                <a:stretch>
                  <a:fillRect l="-460" t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AE12ED-9A9D-40C2-8DD1-D83BA0FC6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323744"/>
              </p:ext>
            </p:extLst>
          </p:nvPr>
        </p:nvGraphicFramePr>
        <p:xfrm>
          <a:off x="1077163" y="1852179"/>
          <a:ext cx="2681106" cy="4540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553">
                  <a:extLst>
                    <a:ext uri="{9D8B030D-6E8A-4147-A177-3AD203B41FA5}">
                      <a16:colId xmlns:a16="http://schemas.microsoft.com/office/drawing/2014/main" val="197608433"/>
                    </a:ext>
                  </a:extLst>
                </a:gridCol>
                <a:gridCol w="1340553">
                  <a:extLst>
                    <a:ext uri="{9D8B030D-6E8A-4147-A177-3AD203B41FA5}">
                      <a16:colId xmlns:a16="http://schemas.microsoft.com/office/drawing/2014/main" val="1331240838"/>
                    </a:ext>
                  </a:extLst>
                </a:gridCol>
              </a:tblGrid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976276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407682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595504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01237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7613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11548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055941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73231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EB86696-C04D-4C0D-AE7C-2702BB53C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6587" y="1638737"/>
            <a:ext cx="478155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4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85699" y="197145"/>
                <a:ext cx="10602097" cy="264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11/13/18						Bell Work</a:t>
                </a:r>
              </a:p>
              <a:p>
                <a:r>
                  <a:rPr lang="en-US" dirty="0"/>
                  <a:t>	Write and answer the following questions.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											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Graph the function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on the provided graph.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99" y="197145"/>
                <a:ext cx="10602097" cy="2646878"/>
              </a:xfrm>
              <a:prstGeom prst="rect">
                <a:avLst/>
              </a:prstGeom>
              <a:blipFill>
                <a:blip r:embed="rId2"/>
                <a:stretch>
                  <a:fillRect l="-460" t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AE12ED-9A9D-40C2-8DD1-D83BA0FC65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77163" y="1852179"/>
          <a:ext cx="2681106" cy="4540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553">
                  <a:extLst>
                    <a:ext uri="{9D8B030D-6E8A-4147-A177-3AD203B41FA5}">
                      <a16:colId xmlns:a16="http://schemas.microsoft.com/office/drawing/2014/main" val="197608433"/>
                    </a:ext>
                  </a:extLst>
                </a:gridCol>
                <a:gridCol w="1340553">
                  <a:extLst>
                    <a:ext uri="{9D8B030D-6E8A-4147-A177-3AD203B41FA5}">
                      <a16:colId xmlns:a16="http://schemas.microsoft.com/office/drawing/2014/main" val="1331240838"/>
                    </a:ext>
                  </a:extLst>
                </a:gridCol>
              </a:tblGrid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976276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407682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595504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01237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7613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11548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055941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73231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EB86696-C04D-4C0D-AE7C-2702BB53C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6587" y="1638737"/>
            <a:ext cx="478155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6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863" y="0"/>
            <a:ext cx="1060209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11/14/18						Bell Work</a:t>
            </a:r>
          </a:p>
          <a:p>
            <a:r>
              <a:rPr lang="en-US" dirty="0"/>
              <a:t>	Write and answer the following questions.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Label each graph as growth or decay.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1.											2.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3. 											4.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28F31F-3911-4F53-BA8C-7AD22CAB8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725" y="1078865"/>
            <a:ext cx="1897785" cy="27355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28F065-86A8-4935-88B9-4A5BBDF8B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87" y="958146"/>
            <a:ext cx="2109096" cy="28562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9D4322-4E87-43C6-88F5-0B971CB41C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0012" y="4114373"/>
            <a:ext cx="1950498" cy="2493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8EFC6B-5E53-48D8-8DC4-464C7A206C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6222" y="3908098"/>
            <a:ext cx="21050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774863" y="0"/>
                <a:ext cx="10602097" cy="6257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11/14/18						Bell Work</a:t>
                </a:r>
              </a:p>
              <a:p>
                <a:r>
                  <a:rPr lang="en-US" dirty="0"/>
                  <a:t>	Write and answer the following questions.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Solve for the variable x.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						2.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sup>
                    </m:sSup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3. 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							4.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sSup>
                      <m:sSup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63" y="0"/>
                <a:ext cx="10602097" cy="6257610"/>
              </a:xfrm>
              <a:prstGeom prst="rect">
                <a:avLst/>
              </a:prstGeom>
              <a:blipFill>
                <a:blip r:embed="rId2"/>
                <a:stretch>
                  <a:fillRect l="-1150" t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774863" y="0"/>
                <a:ext cx="10602097" cy="6257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11/15/18						Bell Work</a:t>
                </a:r>
              </a:p>
              <a:p>
                <a:r>
                  <a:rPr lang="en-US" dirty="0"/>
                  <a:t>	Write and answer the following questions.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Solve for the variable x.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1.	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						2.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3. 	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							4.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𝟐𝟖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63" y="0"/>
                <a:ext cx="10602097" cy="6257610"/>
              </a:xfrm>
              <a:prstGeom prst="rect">
                <a:avLst/>
              </a:prstGeom>
              <a:blipFill>
                <a:blip r:embed="rId2"/>
                <a:stretch>
                  <a:fillRect l="-1150" t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974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73969</TotalTime>
  <Words>15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Cambria Math</vt:lpstr>
      <vt:lpstr>Franklin Gothic Book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Rutherford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Reid Woods</dc:creator>
  <cp:lastModifiedBy>Reid Woods</cp:lastModifiedBy>
  <cp:revision>169</cp:revision>
  <cp:lastPrinted>2018-11-09T15:31:25Z</cp:lastPrinted>
  <dcterms:created xsi:type="dcterms:W3CDTF">2016-02-16T12:43:58Z</dcterms:created>
  <dcterms:modified xsi:type="dcterms:W3CDTF">2018-11-16T21:11:41Z</dcterms:modified>
</cp:coreProperties>
</file>