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4" r:id="rId2"/>
    <p:sldId id="285" r:id="rId3"/>
    <p:sldId id="286" r:id="rId4"/>
    <p:sldId id="287" r:id="rId5"/>
    <p:sldId id="288" r:id="rId6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568A9E-3419-4082-9854-00F9249FFBB6}">
          <p14:sldIdLst>
            <p14:sldId id="284"/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E7F2-45D6-492A-92F6-6F47412CD61B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2758-4CE3-429A-9AC4-6F044747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70A7-25B9-45C1-A52C-E2F9B7C9C7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0BF1-5638-489E-B7A8-836F1FB87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85699" y="197145"/>
                <a:ext cx="10602097" cy="6325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11/5/18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											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Determine each product or quotient. Write each answer with the given base and a single exponent.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d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99" y="197145"/>
                <a:ext cx="10602097" cy="6325450"/>
              </a:xfrm>
              <a:prstGeom prst="rect">
                <a:avLst/>
              </a:prstGeom>
              <a:blipFill>
                <a:blip r:embed="rId2"/>
                <a:stretch>
                  <a:fillRect l="-1150" t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4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5553" y="76878"/>
            <a:ext cx="1060209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11/7/18						Bell Work</a:t>
            </a:r>
          </a:p>
          <a:p>
            <a:r>
              <a:rPr lang="en-US" dirty="0"/>
              <a:t>	Write and answer the following questions.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1.</a:t>
            </a:r>
            <a:r>
              <a:rPr lang="en-US" dirty="0">
                <a:solidFill>
                  <a:srgbClr val="0070C0"/>
                </a:solidFill>
              </a:rPr>
              <a:t>												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2. </a:t>
            </a:r>
            <a:r>
              <a:rPr lang="en-US" dirty="0">
                <a:solidFill>
                  <a:srgbClr val="0070C0"/>
                </a:solidFill>
              </a:rPr>
              <a:t>	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AD0216-6055-42A9-8D01-D7486E718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61" y="776030"/>
            <a:ext cx="10792339" cy="1970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10A9A7-BAA8-4CBA-AE10-D163C5DA2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405" y="3011564"/>
            <a:ext cx="10610850" cy="1628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7A2C8A-562B-417E-9D84-83381B593209}"/>
              </a:ext>
            </a:extLst>
          </p:cNvPr>
          <p:cNvSpPr txBox="1"/>
          <p:nvPr/>
        </p:nvSpPr>
        <p:spPr>
          <a:xfrm>
            <a:off x="1283516" y="3065663"/>
            <a:ext cx="5738069" cy="3775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9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497" y="156518"/>
            <a:ext cx="1134350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11/8/18							   Bell Work</a:t>
            </a:r>
          </a:p>
          <a:p>
            <a:r>
              <a:rPr lang="en-US" sz="3200" dirty="0"/>
              <a:t>	Write and answer the following questions.</a:t>
            </a:r>
          </a:p>
          <a:p>
            <a:endParaRPr lang="en-US" dirty="0"/>
          </a:p>
          <a:p>
            <a:r>
              <a:rPr lang="en-US" sz="2000" dirty="0">
                <a:solidFill>
                  <a:srgbClr val="0070C0"/>
                </a:solidFill>
              </a:rPr>
              <a:t>Write and simplify the following expressions: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1.										5. 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2.									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										6.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3.										</a:t>
            </a:r>
          </a:p>
          <a:p>
            <a:r>
              <a:rPr lang="en-US" sz="2400" dirty="0">
                <a:solidFill>
                  <a:srgbClr val="0070C0"/>
                </a:solidFill>
              </a:rPr>
              <a:t>										7. 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4.										8.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914" y="2006299"/>
            <a:ext cx="1670183" cy="539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913" y="2690684"/>
            <a:ext cx="613075" cy="882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6914" y="3846298"/>
            <a:ext cx="1153643" cy="548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9717" y="4785842"/>
            <a:ext cx="742693" cy="9564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9052" y="1847270"/>
            <a:ext cx="866775" cy="857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3035" y="2992487"/>
            <a:ext cx="1419225" cy="581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3035" y="4174388"/>
            <a:ext cx="1879387" cy="441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63035" y="5008469"/>
            <a:ext cx="18192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4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34314" y="41189"/>
                <a:ext cx="11624104" cy="99411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11/9/18							   Bell Work</a:t>
                </a:r>
              </a:p>
              <a:p>
                <a:r>
                  <a:rPr lang="en-US" dirty="0"/>
                  <a:t>			Write and answer the following questions.</a:t>
                </a:r>
              </a:p>
              <a:p>
                <a:r>
                  <a:rPr lang="en-US" sz="2800" b="1" dirty="0"/>
                  <a:t>Given the equation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sSup>
                      <m:sSupPr>
                        <m:ctrlP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𝟗𝟓</m:t>
                        </m:r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 a.	</a:t>
                </a:r>
                <a:r>
                  <a:rPr lang="en-US" sz="2800" b="1" dirty="0"/>
                  <a:t>Does this equation represent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 growth or decay?   	_______________ 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b.	What is the rate of growth or decay?  	 	 	_______________ </a:t>
                </a: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c	What is the initial amount? 	 	 	 	 	_______________ 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/>
                  <a:t>Given the equation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𝟎𝟑</m:t>
                        </m:r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 a.	</a:t>
                </a:r>
                <a:r>
                  <a:rPr lang="en-US" sz="2800" b="1" dirty="0"/>
                  <a:t>Does this equation represent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growth or decay?   	_______________ 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b.	What is the rate of growth or decay?  	 	 	_______________ </a:t>
                </a: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</a:p>
              <a:p>
                <a:r>
                  <a:rPr lang="en-US" sz="2800" b="1" dirty="0">
                    <a:solidFill>
                      <a:srgbClr val="0070C0"/>
                    </a:solidFill>
                  </a:rPr>
                  <a:t>c	What is the initial amount? 	 	 	 	 	_______________ 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14" y="41189"/>
                <a:ext cx="11624104" cy="9941183"/>
              </a:xfrm>
              <a:prstGeom prst="rect">
                <a:avLst/>
              </a:prstGeom>
              <a:blipFill>
                <a:blip r:embed="rId2"/>
                <a:stretch>
                  <a:fillRect l="-1049" t="-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07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85699" y="197145"/>
                <a:ext cx="10602097" cy="2646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11/9/18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											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Graph the function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on the provided graph.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99" y="197145"/>
                <a:ext cx="10602097" cy="2646878"/>
              </a:xfrm>
              <a:prstGeom prst="rect">
                <a:avLst/>
              </a:prstGeom>
              <a:blipFill>
                <a:blip r:embed="rId2"/>
                <a:stretch>
                  <a:fillRect l="-460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AE12ED-9A9D-40C2-8DD1-D83BA0FC6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323744"/>
              </p:ext>
            </p:extLst>
          </p:nvPr>
        </p:nvGraphicFramePr>
        <p:xfrm>
          <a:off x="1077163" y="1852179"/>
          <a:ext cx="2681106" cy="4540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553">
                  <a:extLst>
                    <a:ext uri="{9D8B030D-6E8A-4147-A177-3AD203B41FA5}">
                      <a16:colId xmlns:a16="http://schemas.microsoft.com/office/drawing/2014/main" val="197608433"/>
                    </a:ext>
                  </a:extLst>
                </a:gridCol>
                <a:gridCol w="1340553">
                  <a:extLst>
                    <a:ext uri="{9D8B030D-6E8A-4147-A177-3AD203B41FA5}">
                      <a16:colId xmlns:a16="http://schemas.microsoft.com/office/drawing/2014/main" val="1331240838"/>
                    </a:ext>
                  </a:extLst>
                </a:gridCol>
              </a:tblGrid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76276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07682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95504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01237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613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11548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055941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3231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EB86696-C04D-4C0D-AE7C-2702BB53C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587" y="1638737"/>
            <a:ext cx="47815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455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67763</TotalTime>
  <Words>10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 Math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Reid Woods</dc:creator>
  <cp:lastModifiedBy>Reid Woods</cp:lastModifiedBy>
  <cp:revision>160</cp:revision>
  <cp:lastPrinted>2018-11-09T15:31:25Z</cp:lastPrinted>
  <dcterms:created xsi:type="dcterms:W3CDTF">2016-02-16T12:43:58Z</dcterms:created>
  <dcterms:modified xsi:type="dcterms:W3CDTF">2018-11-09T21:47:22Z</dcterms:modified>
</cp:coreProperties>
</file>