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3" r:id="rId2"/>
    <p:sldId id="284" r:id="rId3"/>
  </p:sldIdLst>
  <p:sldSz cx="12192000" cy="6858000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4568A9E-3419-4082-9854-00F9249FFBB6}">
          <p14:sldIdLst>
            <p14:sldId id="283"/>
            <p14:sldId id="28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7" autoAdjust="0"/>
    <p:restoredTop sz="94660"/>
  </p:normalViewPr>
  <p:slideViewPr>
    <p:cSldViewPr snapToGrid="0">
      <p:cViewPr>
        <p:scale>
          <a:sx n="100" d="100"/>
          <a:sy n="100" d="100"/>
        </p:scale>
        <p:origin x="960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BE7F2-45D6-492A-92F6-6F47412CD61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F2758-4CE3-429A-9AC4-6F0447476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014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7F70A7-25B9-45C1-A52C-E2F9B7C9C78C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482" y="3373516"/>
            <a:ext cx="7435436" cy="276058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014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30BF1-5638-489E-B7A8-836F1FB87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147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85699" y="197145"/>
            <a:ext cx="10602097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10/29/18						Bell Work</a:t>
            </a:r>
          </a:p>
          <a:p>
            <a:r>
              <a:rPr lang="en-US" dirty="0"/>
              <a:t>	Write and answer the following questions.</a:t>
            </a:r>
          </a:p>
          <a:p>
            <a:r>
              <a:rPr lang="en-US" dirty="0">
                <a:solidFill>
                  <a:srgbClr val="0070C0"/>
                </a:solidFill>
              </a:rPr>
              <a:t>												</a:t>
            </a:r>
          </a:p>
          <a:p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sz="2800" b="1" dirty="0">
                <a:solidFill>
                  <a:srgbClr val="0070C0"/>
                </a:solidFill>
              </a:rPr>
              <a:t>Find the surface area of the shapes.</a:t>
            </a:r>
          </a:p>
          <a:p>
            <a:endParaRPr lang="en-US" sz="2800" b="1" dirty="0">
              <a:solidFill>
                <a:srgbClr val="0070C0"/>
              </a:solidFill>
            </a:endParaRPr>
          </a:p>
          <a:p>
            <a:r>
              <a:rPr lang="en-US" sz="2800" b="1" dirty="0">
                <a:solidFill>
                  <a:srgbClr val="0070C0"/>
                </a:solidFill>
              </a:rPr>
              <a:t>1. 								   2.							    3.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20432" y="24466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20B0B3A-C7CC-4937-87C2-70E582F9B5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699" y="2413136"/>
            <a:ext cx="3511042" cy="315639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02DB81A-FDE1-4041-99D7-7AB7393124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4797" y="2446638"/>
            <a:ext cx="4047579" cy="312288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F0B67D6-BFB2-496A-B575-D30E0B754C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12197" y="2413136"/>
            <a:ext cx="3594468" cy="2167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664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885699" y="197145"/>
                <a:ext cx="10602097" cy="63254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11/2/18						Bell Work</a:t>
                </a:r>
              </a:p>
              <a:p>
                <a:r>
                  <a:rPr lang="en-US" dirty="0"/>
                  <a:t>	Write and answer the following questions.</a:t>
                </a:r>
              </a:p>
              <a:p>
                <a:r>
                  <a:rPr lang="en-US" dirty="0">
                    <a:solidFill>
                      <a:srgbClr val="0070C0"/>
                    </a:solidFill>
                  </a:rPr>
                  <a:t>												</a:t>
                </a:r>
              </a:p>
              <a:p>
                <a:r>
                  <a:rPr lang="en-US" dirty="0">
                    <a:solidFill>
                      <a:srgbClr val="0070C0"/>
                    </a:solidFill>
                  </a:rPr>
                  <a:t>	</a:t>
                </a:r>
                <a:r>
                  <a:rPr lang="en-US" sz="2800" b="1" dirty="0">
                    <a:solidFill>
                      <a:srgbClr val="0070C0"/>
                    </a:solidFill>
                  </a:rPr>
                  <a:t>Determine each product or quotient. Write each answer with the given base and a single exponent.</a:t>
                </a:r>
              </a:p>
              <a:p>
                <a:endParaRPr lang="en-US" sz="2800" b="1" dirty="0">
                  <a:solidFill>
                    <a:srgbClr val="0070C0"/>
                  </a:solidFill>
                </a:endParaRP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3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  <m:sup>
                            <m:r>
                              <a:rPr lang="en-US" sz="3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e>
                    </m:d>
                    <m:d>
                      <m:dPr>
                        <m:ctrlP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3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  <m:sup>
                            <m:r>
                              <a:rPr lang="en-US" sz="3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sup>
                        </m:sSup>
                      </m:e>
                    </m:d>
                  </m:oMath>
                </a14:m>
                <a:endParaRPr lang="en-US" sz="3200" b="1" dirty="0">
                  <a:solidFill>
                    <a:srgbClr val="0070C0"/>
                  </a:solidFill>
                </a:endParaRPr>
              </a:p>
              <a:p>
                <a:pPr marL="514350" indent="-514350">
                  <a:buAutoNum type="arabicPeriod"/>
                </a:pPr>
                <a:endParaRPr lang="en-US" sz="3200" b="1" dirty="0">
                  <a:solidFill>
                    <a:srgbClr val="0070C0"/>
                  </a:solidFill>
                </a:endParaRP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  <m:sup>
                            <m:r>
                              <a:rPr lang="en-US" sz="3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3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  <m:sup>
                            <m:r>
                              <a:rPr lang="en-US" sz="3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sup>
                        </m:sSup>
                      </m:den>
                    </m:f>
                  </m:oMath>
                </a14:m>
                <a:endParaRPr lang="en-US" sz="3200" b="1" dirty="0">
                  <a:solidFill>
                    <a:srgbClr val="0070C0"/>
                  </a:solidFill>
                </a:endParaRPr>
              </a:p>
              <a:p>
                <a:pPr marL="514350" indent="-514350">
                  <a:buAutoNum type="arabicPeriod"/>
                </a:pPr>
                <a:endParaRPr lang="en-US" sz="3200" b="1" dirty="0">
                  <a:solidFill>
                    <a:srgbClr val="0070C0"/>
                  </a:solidFill>
                </a:endParaRP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e>
                          <m:sup>
                            <m:r>
                              <a:rPr lang="en-US" sz="3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32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e>
                          <m:sup>
                            <m:r>
                              <a:rPr lang="en-US" sz="3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den>
                    </m:f>
                  </m:oMath>
                </a14:m>
                <a:endParaRPr lang="en-US" sz="3200" b="1" dirty="0">
                  <a:solidFill>
                    <a:srgbClr val="0070C0"/>
                  </a:solidFill>
                </a:endParaRPr>
              </a:p>
              <a:p>
                <a:pPr marL="514350" indent="-514350">
                  <a:buAutoNum type="arabicPeriod"/>
                </a:pPr>
                <a:endParaRPr lang="en-US" sz="3200" b="1" dirty="0">
                  <a:solidFill>
                    <a:srgbClr val="0070C0"/>
                  </a:solidFill>
                </a:endParaRP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e>
                      <m:sup>
                        <m: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p>
                    </m:sSup>
                    <m:r>
                      <a:rPr lang="en-US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3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e>
                      <m:sup>
                        <m: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</m:oMath>
                </a14:m>
                <a:endParaRPr lang="en-US" sz="32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699" y="197145"/>
                <a:ext cx="10602097" cy="6325450"/>
              </a:xfrm>
              <a:prstGeom prst="rect">
                <a:avLst/>
              </a:prstGeom>
              <a:blipFill>
                <a:blip r:embed="rId2"/>
                <a:stretch>
                  <a:fillRect l="-1150" t="-4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9020432" y="24466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14576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61451</TotalTime>
  <Words>2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Cambria Math</vt:lpstr>
      <vt:lpstr>Franklin Gothic Book</vt:lpstr>
      <vt:lpstr>Crop</vt:lpstr>
      <vt:lpstr>PowerPoint Presentation</vt:lpstr>
      <vt:lpstr>PowerPoint Presentation</vt:lpstr>
    </vt:vector>
  </TitlesOfParts>
  <Company>Rutherford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Bellwork</dc:title>
  <dc:creator>Reid Woods</dc:creator>
  <cp:lastModifiedBy>Reid Woods</cp:lastModifiedBy>
  <cp:revision>150</cp:revision>
  <cp:lastPrinted>2018-10-25T15:17:16Z</cp:lastPrinted>
  <dcterms:created xsi:type="dcterms:W3CDTF">2016-02-16T12:43:58Z</dcterms:created>
  <dcterms:modified xsi:type="dcterms:W3CDTF">2018-11-02T20:50:51Z</dcterms:modified>
</cp:coreProperties>
</file>