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568A9E-3419-4082-9854-00F9249FFBB6}">
          <p14:sldIdLst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E7F2-45D6-492A-92F6-6F47412CD61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2758-4CE3-429A-9AC4-6F044747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70A7-25B9-45C1-A52C-E2F9B7C9C78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0BF1-5638-489E-B7A8-836F1FB87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4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5699" y="197145"/>
            <a:ext cx="1060209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10/24/18						Bell Work</a:t>
            </a:r>
          </a:p>
          <a:p>
            <a:r>
              <a:rPr lang="en-US" dirty="0"/>
              <a:t>	Write and answer the following questions.</a:t>
            </a:r>
          </a:p>
          <a:p>
            <a:r>
              <a:rPr lang="en-US" dirty="0">
                <a:solidFill>
                  <a:srgbClr val="0070C0"/>
                </a:solidFill>
              </a:rPr>
              <a:t>												</a:t>
            </a: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800" b="1" dirty="0">
                <a:solidFill>
                  <a:srgbClr val="0070C0"/>
                </a:solidFill>
              </a:rPr>
              <a:t>Find the volume of the shapes.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1. 								   2.							    3.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E82E4A-DB49-4F0E-AA73-ADB14892D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428" y="2523981"/>
            <a:ext cx="3917241" cy="24913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DE9A51-AD9D-4BF2-A8D9-A093DFCFC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943" y="2468555"/>
            <a:ext cx="3586303" cy="28088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490EDE-0B4E-4DE8-89EF-CAADA1DB8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6519" y="2446638"/>
            <a:ext cx="3760361" cy="269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1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5699" y="197145"/>
            <a:ext cx="1060209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10/25/18						Bell Work</a:t>
            </a:r>
          </a:p>
          <a:p>
            <a:r>
              <a:rPr lang="en-US" dirty="0"/>
              <a:t>	Write and answer the following questions.</a:t>
            </a:r>
          </a:p>
          <a:p>
            <a:r>
              <a:rPr lang="en-US" dirty="0">
                <a:solidFill>
                  <a:srgbClr val="0070C0"/>
                </a:solidFill>
              </a:rPr>
              <a:t>												</a:t>
            </a: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800" b="1" dirty="0">
                <a:solidFill>
                  <a:srgbClr val="0070C0"/>
                </a:solidFill>
              </a:rPr>
              <a:t>Find the volume of the shapes.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1. 								   2.							    3.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0B0B3A-C7CC-4937-87C2-70E582F9B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99" y="2413136"/>
            <a:ext cx="3511042" cy="3156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2DB81A-FDE1-4041-99D7-7AB739312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797" y="2446638"/>
            <a:ext cx="4047579" cy="31228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0B67D6-BFB2-496A-B575-D30E0B754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2197" y="2413136"/>
            <a:ext cx="3594468" cy="216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643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55165</TotalTime>
  <Words>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Franklin Gothic Book</vt:lpstr>
      <vt:lpstr>Crop</vt:lpstr>
      <vt:lpstr>PowerPoint Presentation</vt:lpstr>
      <vt:lpstr>PowerPoint Presentation</vt:lpstr>
    </vt:vector>
  </TitlesOfParts>
  <Company>Rutherford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Reid Woods</dc:creator>
  <cp:lastModifiedBy>Reid Woods</cp:lastModifiedBy>
  <cp:revision>147</cp:revision>
  <cp:lastPrinted>2018-10-25T15:17:16Z</cp:lastPrinted>
  <dcterms:created xsi:type="dcterms:W3CDTF">2016-02-16T12:43:58Z</dcterms:created>
  <dcterms:modified xsi:type="dcterms:W3CDTF">2018-10-26T19:19:54Z</dcterms:modified>
</cp:coreProperties>
</file>