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handoutMasterIdLst>
    <p:handoutMasterId r:id="rId6"/>
  </p:handoutMasterIdLst>
  <p:sldIdLst>
    <p:sldId id="280" r:id="rId2"/>
    <p:sldId id="281" r:id="rId3"/>
    <p:sldId id="282" r:id="rId4"/>
  </p:sldIdLst>
  <p:sldSz cx="12192000" cy="6858000"/>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4568A9E-3419-4082-9854-00F9249FFBB6}">
          <p14:sldIdLst>
            <p14:sldId id="280"/>
            <p14:sldId id="281"/>
            <p14:sldId id="28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7" autoAdjust="0"/>
    <p:restoredTop sz="94660"/>
  </p:normalViewPr>
  <p:slideViewPr>
    <p:cSldViewPr snapToGrid="0">
      <p:cViewPr varScale="1">
        <p:scale>
          <a:sx n="114" d="100"/>
          <a:sy n="114" d="100"/>
        </p:scale>
        <p:origin x="44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AA8BE7F2-45D6-492A-92F6-6F47412CD61B}" type="datetimeFigureOut">
              <a:rPr lang="en-US" smtClean="0"/>
              <a:t>10/15/2018</a:t>
            </a:fld>
            <a:endParaRPr lang="en-US"/>
          </a:p>
        </p:txBody>
      </p:sp>
      <p:sp>
        <p:nvSpPr>
          <p:cNvPr id="4" name="Footer Placeholder 3"/>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397F2758-4CE3-429A-9AC4-6F04474769F6}" type="slidenum">
              <a:rPr lang="en-US" smtClean="0"/>
              <a:t>‹#›</a:t>
            </a:fld>
            <a:endParaRPr lang="en-US"/>
          </a:p>
        </p:txBody>
      </p:sp>
    </p:spTree>
    <p:extLst>
      <p:ext uri="{BB962C8B-B14F-4D97-AF65-F5344CB8AC3E}">
        <p14:creationId xmlns:p14="http://schemas.microsoft.com/office/powerpoint/2010/main" val="40152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014" y="0"/>
            <a:ext cx="4029282" cy="351957"/>
          </a:xfrm>
          <a:prstGeom prst="rect">
            <a:avLst/>
          </a:prstGeom>
        </p:spPr>
        <p:txBody>
          <a:bodyPr vert="horz" lIns="91440" tIns="45720" rIns="91440" bIns="45720" rtlCol="0"/>
          <a:lstStyle>
            <a:lvl1pPr algn="r">
              <a:defRPr sz="1200"/>
            </a:lvl1pPr>
          </a:lstStyle>
          <a:p>
            <a:fld id="{437F70A7-25B9-45C1-A52C-E2F9B7C9C78C}" type="datetimeFigureOut">
              <a:rPr lang="en-US" smtClean="0"/>
              <a:t>10/15/2018</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482" y="3373516"/>
            <a:ext cx="7435436" cy="276058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658444"/>
            <a:ext cx="4029282" cy="35195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014" y="6658444"/>
            <a:ext cx="4029282" cy="351957"/>
          </a:xfrm>
          <a:prstGeom prst="rect">
            <a:avLst/>
          </a:prstGeom>
        </p:spPr>
        <p:txBody>
          <a:bodyPr vert="horz" lIns="91440" tIns="45720" rIns="91440" bIns="45720" rtlCol="0" anchor="b"/>
          <a:lstStyle>
            <a:lvl1pPr algn="r">
              <a:defRPr sz="1200"/>
            </a:lvl1pPr>
          </a:lstStyle>
          <a:p>
            <a:fld id="{B8E30BF1-5638-489E-B7A8-836F1FB87134}" type="slidenum">
              <a:rPr lang="en-US" smtClean="0"/>
              <a:t>‹#›</a:t>
            </a:fld>
            <a:endParaRPr lang="en-US"/>
          </a:p>
        </p:txBody>
      </p:sp>
    </p:spTree>
    <p:extLst>
      <p:ext uri="{BB962C8B-B14F-4D97-AF65-F5344CB8AC3E}">
        <p14:creationId xmlns:p14="http://schemas.microsoft.com/office/powerpoint/2010/main" val="1348147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10/15/2018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10/15/2018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10/15/2018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10/15/2018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10/15/2018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5699" y="197145"/>
            <a:ext cx="10602097" cy="1785104"/>
          </a:xfrm>
          <a:prstGeom prst="rect">
            <a:avLst/>
          </a:prstGeom>
        </p:spPr>
        <p:txBody>
          <a:bodyPr wrap="square">
            <a:spAutoFit/>
          </a:bodyPr>
          <a:lstStyle/>
          <a:p>
            <a:r>
              <a:rPr lang="en-US" dirty="0"/>
              <a:t>10/15/18						Bell Work</a:t>
            </a:r>
          </a:p>
          <a:p>
            <a:r>
              <a:rPr lang="en-US" dirty="0"/>
              <a:t>	Write and answer the following questions.</a:t>
            </a:r>
          </a:p>
          <a:p>
            <a:r>
              <a:rPr lang="en-US" dirty="0">
                <a:solidFill>
                  <a:srgbClr val="0070C0"/>
                </a:solidFill>
              </a:rPr>
              <a:t>												</a:t>
            </a:r>
          </a:p>
          <a:p>
            <a:r>
              <a:rPr lang="en-US" dirty="0">
                <a:solidFill>
                  <a:srgbClr val="0070C0"/>
                </a:solidFill>
              </a:rPr>
              <a:t>	</a:t>
            </a:r>
            <a:r>
              <a:rPr lang="en-US" sz="2800" dirty="0">
                <a:solidFill>
                  <a:srgbClr val="0070C0"/>
                </a:solidFill>
              </a:rPr>
              <a:t>Use a trigonometric ratio to determine the width of the rectangle shown. Round your answer to the nearest tenth of a centimeter.</a:t>
            </a:r>
            <a:endParaRPr lang="en-US" dirty="0">
              <a:solidFill>
                <a:srgbClr val="0070C0"/>
              </a:solidFill>
            </a:endParaRPr>
          </a:p>
        </p:txBody>
      </p:sp>
      <p:sp>
        <p:nvSpPr>
          <p:cNvPr id="5" name="TextBox 4"/>
          <p:cNvSpPr txBox="1"/>
          <p:nvPr/>
        </p:nvSpPr>
        <p:spPr>
          <a:xfrm>
            <a:off x="9020432" y="2446638"/>
            <a:ext cx="184731" cy="369332"/>
          </a:xfrm>
          <a:prstGeom prst="rect">
            <a:avLst/>
          </a:prstGeom>
          <a:noFill/>
        </p:spPr>
        <p:txBody>
          <a:bodyPr wrap="none" rtlCol="0">
            <a:spAutoFit/>
          </a:bodyPr>
          <a:lstStyle/>
          <a:p>
            <a:endParaRPr lang="en-US" dirty="0"/>
          </a:p>
        </p:txBody>
      </p:sp>
      <p:pic>
        <p:nvPicPr>
          <p:cNvPr id="6" name="Picture 5">
            <a:extLst>
              <a:ext uri="{FF2B5EF4-FFF2-40B4-BE49-F238E27FC236}">
                <a16:creationId xmlns:a16="http://schemas.microsoft.com/office/drawing/2014/main" id="{1B453211-BE88-450E-B35F-41B82332203F}"/>
              </a:ext>
            </a:extLst>
          </p:cNvPr>
          <p:cNvPicPr>
            <a:picLocks noChangeAspect="1"/>
          </p:cNvPicPr>
          <p:nvPr/>
        </p:nvPicPr>
        <p:blipFill>
          <a:blip r:embed="rId2"/>
          <a:stretch>
            <a:fillRect/>
          </a:stretch>
        </p:blipFill>
        <p:spPr>
          <a:xfrm>
            <a:off x="1199571" y="2106178"/>
            <a:ext cx="7039265" cy="4167986"/>
          </a:xfrm>
          <a:prstGeom prst="rect">
            <a:avLst/>
          </a:prstGeom>
        </p:spPr>
      </p:pic>
    </p:spTree>
    <p:extLst>
      <p:ext uri="{BB962C8B-B14F-4D97-AF65-F5344CB8AC3E}">
        <p14:creationId xmlns:p14="http://schemas.microsoft.com/office/powerpoint/2010/main" val="1210142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5699" y="197145"/>
            <a:ext cx="10602097" cy="2585323"/>
          </a:xfrm>
          <a:prstGeom prst="rect">
            <a:avLst/>
          </a:prstGeom>
        </p:spPr>
        <p:txBody>
          <a:bodyPr wrap="square">
            <a:spAutoFit/>
          </a:bodyPr>
          <a:lstStyle/>
          <a:p>
            <a:r>
              <a:rPr lang="en-US" dirty="0"/>
              <a:t>10/16/18						Bell Work</a:t>
            </a:r>
          </a:p>
          <a:p>
            <a:r>
              <a:rPr lang="en-US" dirty="0"/>
              <a:t>	Write and answer the following questions.</a:t>
            </a:r>
          </a:p>
          <a:p>
            <a:r>
              <a:rPr lang="en-US" dirty="0">
                <a:solidFill>
                  <a:srgbClr val="0070C0"/>
                </a:solidFill>
              </a:rPr>
              <a:t>												</a:t>
            </a:r>
          </a:p>
          <a:p>
            <a:r>
              <a:rPr lang="en-US" dirty="0">
                <a:solidFill>
                  <a:srgbClr val="0070C0"/>
                </a:solidFill>
              </a:rPr>
              <a:t>	</a:t>
            </a:r>
            <a:r>
              <a:rPr lang="en-US" dirty="0"/>
              <a:t>The Leaning Tower of Pisa is a tourist attraction in Italy. It was built on unstable land, and as a result, it really does lean!</a:t>
            </a:r>
          </a:p>
          <a:p>
            <a:endParaRPr lang="en-US" dirty="0">
              <a:solidFill>
                <a:srgbClr val="0070C0"/>
              </a:solidFill>
            </a:endParaRPr>
          </a:p>
          <a:p>
            <a:r>
              <a:rPr lang="en-US" dirty="0">
                <a:solidFill>
                  <a:srgbClr val="0070C0"/>
                </a:solidFill>
              </a:rPr>
              <a:t>The height of the tower is approximately 55.86 meters from the ground on the low side and 56.7 meters from the ground on the high side. The top of the tower is displaced horizontally 3.9 meters as shown. Determine the angle at which the tower leans.</a:t>
            </a:r>
          </a:p>
        </p:txBody>
      </p:sp>
      <p:sp>
        <p:nvSpPr>
          <p:cNvPr id="5" name="TextBox 4"/>
          <p:cNvSpPr txBox="1"/>
          <p:nvPr/>
        </p:nvSpPr>
        <p:spPr>
          <a:xfrm>
            <a:off x="9020432" y="2446638"/>
            <a:ext cx="184731" cy="369332"/>
          </a:xfrm>
          <a:prstGeom prst="rect">
            <a:avLst/>
          </a:prstGeom>
          <a:noFill/>
        </p:spPr>
        <p:txBody>
          <a:bodyPr wrap="none" rtlCol="0">
            <a:spAutoFit/>
          </a:bodyPr>
          <a:lstStyle/>
          <a:p>
            <a:endParaRPr lang="en-US" dirty="0"/>
          </a:p>
        </p:txBody>
      </p:sp>
      <p:pic>
        <p:nvPicPr>
          <p:cNvPr id="3" name="Picture 2">
            <a:extLst>
              <a:ext uri="{FF2B5EF4-FFF2-40B4-BE49-F238E27FC236}">
                <a16:creationId xmlns:a16="http://schemas.microsoft.com/office/drawing/2014/main" id="{CD038671-AB5F-42FD-9E32-35B2172E9A14}"/>
              </a:ext>
            </a:extLst>
          </p:cNvPr>
          <p:cNvPicPr>
            <a:picLocks noChangeAspect="1"/>
          </p:cNvPicPr>
          <p:nvPr/>
        </p:nvPicPr>
        <p:blipFill>
          <a:blip r:embed="rId2"/>
          <a:stretch>
            <a:fillRect/>
          </a:stretch>
        </p:blipFill>
        <p:spPr>
          <a:xfrm>
            <a:off x="2098472" y="2782467"/>
            <a:ext cx="8107710" cy="4217999"/>
          </a:xfrm>
          <a:prstGeom prst="rect">
            <a:avLst/>
          </a:prstGeom>
        </p:spPr>
      </p:pic>
    </p:spTree>
    <p:extLst>
      <p:ext uri="{BB962C8B-B14F-4D97-AF65-F5344CB8AC3E}">
        <p14:creationId xmlns:p14="http://schemas.microsoft.com/office/powerpoint/2010/main" val="1213016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5699" y="197145"/>
            <a:ext cx="10602097" cy="1354217"/>
          </a:xfrm>
          <a:prstGeom prst="rect">
            <a:avLst/>
          </a:prstGeom>
        </p:spPr>
        <p:txBody>
          <a:bodyPr wrap="square">
            <a:spAutoFit/>
          </a:bodyPr>
          <a:lstStyle/>
          <a:p>
            <a:r>
              <a:rPr lang="en-US" dirty="0"/>
              <a:t>10/18/18						Bell Work</a:t>
            </a:r>
          </a:p>
          <a:p>
            <a:r>
              <a:rPr lang="en-US" dirty="0"/>
              <a:t>	Write and answer the following questions.</a:t>
            </a:r>
          </a:p>
          <a:p>
            <a:r>
              <a:rPr lang="en-US" dirty="0">
                <a:solidFill>
                  <a:srgbClr val="0070C0"/>
                </a:solidFill>
              </a:rPr>
              <a:t>												</a:t>
            </a:r>
          </a:p>
          <a:p>
            <a:r>
              <a:rPr lang="en-US" dirty="0">
                <a:solidFill>
                  <a:srgbClr val="0070C0"/>
                </a:solidFill>
              </a:rPr>
              <a:t>	</a:t>
            </a:r>
            <a:r>
              <a:rPr lang="en-US" sz="2800" b="1" dirty="0">
                <a:solidFill>
                  <a:srgbClr val="0070C0"/>
                </a:solidFill>
              </a:rPr>
              <a:t>In the figure shown, sin(⁡B) = 0.80.What is the length of AB?</a:t>
            </a:r>
            <a:endParaRPr lang="en-US" b="1" dirty="0">
              <a:solidFill>
                <a:srgbClr val="0070C0"/>
              </a:solidFill>
            </a:endParaRPr>
          </a:p>
        </p:txBody>
      </p:sp>
      <p:sp>
        <p:nvSpPr>
          <p:cNvPr id="5" name="TextBox 4"/>
          <p:cNvSpPr txBox="1"/>
          <p:nvPr/>
        </p:nvSpPr>
        <p:spPr>
          <a:xfrm>
            <a:off x="9020432" y="2446638"/>
            <a:ext cx="184731" cy="369332"/>
          </a:xfrm>
          <a:prstGeom prst="rect">
            <a:avLst/>
          </a:prstGeom>
          <a:noFill/>
        </p:spPr>
        <p:txBody>
          <a:bodyPr wrap="none" rtlCol="0">
            <a:spAutoFit/>
          </a:bodyPr>
          <a:lstStyle/>
          <a:p>
            <a:endParaRPr lang="en-US" dirty="0"/>
          </a:p>
        </p:txBody>
      </p:sp>
      <p:pic>
        <p:nvPicPr>
          <p:cNvPr id="3" name="Picture 2">
            <a:extLst>
              <a:ext uri="{FF2B5EF4-FFF2-40B4-BE49-F238E27FC236}">
                <a16:creationId xmlns:a16="http://schemas.microsoft.com/office/drawing/2014/main" id="{061B8A4F-23E3-4732-B480-DD2217589ADE}"/>
              </a:ext>
            </a:extLst>
          </p:cNvPr>
          <p:cNvPicPr>
            <a:picLocks noChangeAspect="1"/>
          </p:cNvPicPr>
          <p:nvPr/>
        </p:nvPicPr>
        <p:blipFill>
          <a:blip r:embed="rId2"/>
          <a:stretch>
            <a:fillRect/>
          </a:stretch>
        </p:blipFill>
        <p:spPr>
          <a:xfrm>
            <a:off x="2352116" y="1819771"/>
            <a:ext cx="5591175" cy="4305300"/>
          </a:xfrm>
          <a:prstGeom prst="rect">
            <a:avLst/>
          </a:prstGeom>
        </p:spPr>
      </p:pic>
      <p:sp>
        <p:nvSpPr>
          <p:cNvPr id="4" name="TextBox 3">
            <a:extLst>
              <a:ext uri="{FF2B5EF4-FFF2-40B4-BE49-F238E27FC236}">
                <a16:creationId xmlns:a16="http://schemas.microsoft.com/office/drawing/2014/main" id="{AB7DFAD6-823D-4E6F-9581-1FA7A940390C}"/>
              </a:ext>
            </a:extLst>
          </p:cNvPr>
          <p:cNvSpPr txBox="1"/>
          <p:nvPr/>
        </p:nvSpPr>
        <p:spPr>
          <a:xfrm>
            <a:off x="3540154" y="2923797"/>
            <a:ext cx="1308683" cy="1048624"/>
          </a:xfrm>
          <a:prstGeom prst="rect">
            <a:avLst/>
          </a:prstGeom>
          <a:solidFill>
            <a:schemeClr val="bg1"/>
          </a:solidFill>
          <a:ln>
            <a:noFill/>
          </a:ln>
        </p:spPr>
        <p:txBody>
          <a:bodyPr wrap="square" rtlCol="0">
            <a:spAutoFit/>
          </a:bodyPr>
          <a:lstStyle/>
          <a:p>
            <a:endParaRPr lang="en-US" dirty="0"/>
          </a:p>
        </p:txBody>
      </p:sp>
      <p:sp>
        <p:nvSpPr>
          <p:cNvPr id="7" name="TextBox 6">
            <a:extLst>
              <a:ext uri="{FF2B5EF4-FFF2-40B4-BE49-F238E27FC236}">
                <a16:creationId xmlns:a16="http://schemas.microsoft.com/office/drawing/2014/main" id="{9846AF58-60D1-469B-BA56-C7513985D69D}"/>
              </a:ext>
            </a:extLst>
          </p:cNvPr>
          <p:cNvSpPr txBox="1"/>
          <p:nvPr/>
        </p:nvSpPr>
        <p:spPr>
          <a:xfrm>
            <a:off x="6989428" y="3713760"/>
            <a:ext cx="686500" cy="824684"/>
          </a:xfrm>
          <a:prstGeom prst="rect">
            <a:avLst/>
          </a:prstGeom>
          <a:solidFill>
            <a:schemeClr val="bg1"/>
          </a:solidFill>
          <a:ln>
            <a:noFill/>
          </a:ln>
        </p:spPr>
        <p:txBody>
          <a:bodyPr wrap="square" rtlCol="0">
            <a:spAutoFit/>
          </a:bodyPr>
          <a:lstStyle/>
          <a:p>
            <a:endParaRPr lang="en-US" dirty="0"/>
          </a:p>
        </p:txBody>
      </p:sp>
    </p:spTree>
    <p:extLst>
      <p:ext uri="{BB962C8B-B14F-4D97-AF65-F5344CB8AC3E}">
        <p14:creationId xmlns:p14="http://schemas.microsoft.com/office/powerpoint/2010/main" val="309041522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50490</TotalTime>
  <Words>3</Words>
  <Application>Microsoft Office PowerPoint</Application>
  <PresentationFormat>Widescreen</PresentationFormat>
  <Paragraphs>14</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Calibri</vt:lpstr>
      <vt:lpstr>Franklin Gothic Book</vt:lpstr>
      <vt:lpstr>Crop</vt:lpstr>
      <vt:lpstr>PowerPoint Presentation</vt:lpstr>
      <vt:lpstr>PowerPoint Presentation</vt:lpstr>
      <vt:lpstr>PowerPoint Presentation</vt:lpstr>
    </vt:vector>
  </TitlesOfParts>
  <Company>Rutherford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Bellwork</dc:title>
  <dc:creator>Reid Woods</dc:creator>
  <cp:lastModifiedBy>Reid Woods</cp:lastModifiedBy>
  <cp:revision>142</cp:revision>
  <cp:lastPrinted>2018-10-12T15:11:58Z</cp:lastPrinted>
  <dcterms:created xsi:type="dcterms:W3CDTF">2016-02-16T12:43:58Z</dcterms:created>
  <dcterms:modified xsi:type="dcterms:W3CDTF">2018-10-18T11:56:37Z</dcterms:modified>
</cp:coreProperties>
</file>